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8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20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51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25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0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36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32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2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8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3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3289D-28E7-C144-9BA0-53E776C15733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7F205-5FF7-1241-9115-63FB614FE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Tissues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1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4 Basic Tissue Types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>
                <a:latin typeface="Perpetua" charset="0"/>
              </a:rPr>
              <a:t>Muscle Tissue</a:t>
            </a:r>
          </a:p>
          <a:p>
            <a:pPr lvl="1"/>
            <a:r>
              <a:rPr lang="en-US">
                <a:latin typeface="Perpetua" charset="0"/>
              </a:rPr>
              <a:t>Movement</a:t>
            </a:r>
          </a:p>
          <a:p>
            <a:pPr lvl="2"/>
            <a:r>
              <a:rPr lang="en-US">
                <a:latin typeface="Perpetua" charset="0"/>
              </a:rPr>
              <a:t>Moving body parts, such as the muscles of arms, legs</a:t>
            </a:r>
          </a:p>
          <a:p>
            <a:pPr lvl="2"/>
            <a:r>
              <a:rPr lang="en-US">
                <a:latin typeface="Perpetua" charset="0"/>
              </a:rPr>
              <a:t>Moving substances throughout the body, such as the muscles that make up the blood vessels</a:t>
            </a:r>
          </a:p>
          <a:p>
            <a:r>
              <a:rPr lang="en-US">
                <a:latin typeface="Perpetua" charset="0"/>
              </a:rPr>
              <a:t>Striated (Skeletal) Muscle</a:t>
            </a:r>
          </a:p>
          <a:p>
            <a:r>
              <a:rPr lang="en-US">
                <a:latin typeface="Perpetua" charset="0"/>
              </a:rPr>
              <a:t>Visceral (Smooth) Muscle</a:t>
            </a:r>
          </a:p>
          <a:p>
            <a:r>
              <a:rPr lang="en-US">
                <a:latin typeface="Perpetua" charset="0"/>
              </a:rPr>
              <a:t>Cardiac Muscle</a:t>
            </a:r>
          </a:p>
          <a:p>
            <a:endParaRPr lang="en-US">
              <a:latin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8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Striated (Skeletal) Muscle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267200"/>
            <a:ext cx="8229600" cy="1858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Perpetua" charset="0"/>
              </a:rPr>
              <a:t> Unbranched, multi-nucleated fibers bound together in bundles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Perpetua" charset="0"/>
              </a:rPr>
              <a:t> Voluntary muscle, allows for movement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Perpetua" charset="0"/>
              </a:rPr>
              <a:t> Found: along the bones</a:t>
            </a:r>
          </a:p>
          <a:p>
            <a:pPr>
              <a:lnSpc>
                <a:spcPct val="90000"/>
              </a:lnSpc>
            </a:pPr>
            <a:endParaRPr lang="en-US" sz="2800">
              <a:latin typeface="Perpetua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538788" y="3001963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056313" y="2828925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31750" name="Picture 7" descr="OgAAAHN8JRa5cJvv7ftnNhpg0Ue1g1CL1-S9deDmopT9uHTuv8qzszNnbZLxYEwXKgn4zjS13BYtZX0gFTzkRw1h1mYA15jOjMCwZuhjBNl13q0X2CT7StA87ab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95400"/>
            <a:ext cx="5362575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706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Visceral (smooth) Muscle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r>
              <a:rPr lang="en-US" sz="2800">
                <a:latin typeface="Perpetua" charset="0"/>
              </a:rPr>
              <a:t>Spindle-shaped fibers(cells)</a:t>
            </a:r>
          </a:p>
          <a:p>
            <a:r>
              <a:rPr lang="en-US" sz="2800">
                <a:latin typeface="Perpetua" charset="0"/>
              </a:rPr>
              <a:t>Unbranched, unstriated, uninucleated fibers(cells)</a:t>
            </a:r>
          </a:p>
          <a:p>
            <a:r>
              <a:rPr lang="en-US" sz="2800">
                <a:latin typeface="Perpetua" charset="0"/>
              </a:rPr>
              <a:t>Found: internal (visceral) organs- such as esophagus, intestines, stomach, glands, etc.</a:t>
            </a:r>
          </a:p>
          <a:p>
            <a:endParaRPr lang="en-US" sz="2800">
              <a:latin typeface="Perpetua" charset="0"/>
            </a:endParaRPr>
          </a:p>
        </p:txBody>
      </p:sp>
      <p:pic>
        <p:nvPicPr>
          <p:cNvPr id="32772" name="Picture 5" descr="OgAAANnp8Dy6rAqaratiTqax2wfd6G0XIBXmK9hHmqfhamUfahxVH1f65cSw32P6N9Mn7c8bdao9lcV5CG-Y60ccdyMA15jOjPrtccs7O7dRKH79ynME6w-Axtp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9342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953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Cardiac Muscle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>
                <a:latin typeface="Perpetua" charset="0"/>
              </a:rPr>
              <a:t> Branched, involuntary, striated, multinucleated fibers</a:t>
            </a:r>
          </a:p>
          <a:p>
            <a:pPr>
              <a:lnSpc>
                <a:spcPct val="90000"/>
              </a:lnSpc>
            </a:pPr>
            <a:r>
              <a:rPr lang="en-US">
                <a:latin typeface="Perpetua" charset="0"/>
              </a:rPr>
              <a:t> Has intercalated discs</a:t>
            </a:r>
          </a:p>
          <a:p>
            <a:pPr>
              <a:lnSpc>
                <a:spcPct val="90000"/>
              </a:lnSpc>
            </a:pPr>
            <a:r>
              <a:rPr lang="en-US">
                <a:latin typeface="Perpetua" charset="0"/>
              </a:rPr>
              <a:t> Found: Heart</a:t>
            </a:r>
          </a:p>
          <a:p>
            <a:pPr>
              <a:lnSpc>
                <a:spcPct val="90000"/>
              </a:lnSpc>
            </a:pPr>
            <a:endParaRPr lang="en-US">
              <a:latin typeface="Perpetua" charset="0"/>
            </a:endParaRPr>
          </a:p>
        </p:txBody>
      </p:sp>
      <p:pic>
        <p:nvPicPr>
          <p:cNvPr id="33796" name="Picture 5" descr="OgAAACwlvy5wAI43IPjsjvCeNeBBHisBr49ZOLUYeSLLSbktAAu59m8hcdWpbTAdGTBJYFtlUlBarNBAt2z9pjgQGtQA15jOjMpn3ajsXHUTgI0KbTpjcvPGXpx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76400"/>
            <a:ext cx="60293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783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4 Basic Tissue Types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>
                <a:latin typeface="Perpetua" charset="0"/>
              </a:rPr>
              <a:t>Nerve Tissue</a:t>
            </a:r>
          </a:p>
          <a:p>
            <a:pPr lvl="1"/>
            <a:r>
              <a:rPr lang="en-US">
                <a:latin typeface="Perpetua" charset="0"/>
              </a:rPr>
              <a:t>Coordination, communication, integration</a:t>
            </a:r>
          </a:p>
          <a:p>
            <a:pPr lvl="1">
              <a:buFontTx/>
              <a:buNone/>
            </a:pPr>
            <a:endParaRPr lang="en-US">
              <a:latin typeface="Perpetua" charset="0"/>
            </a:endParaRPr>
          </a:p>
          <a:p>
            <a:r>
              <a:rPr lang="en-US" sz="2800">
                <a:latin typeface="Perpetua" charset="0"/>
              </a:rPr>
              <a:t>Neuron</a:t>
            </a:r>
          </a:p>
          <a:p>
            <a:pPr lvl="1"/>
            <a:r>
              <a:rPr lang="en-US">
                <a:latin typeface="Perpetua" charset="0"/>
              </a:rPr>
              <a:t>Dendrites- transport impulses toward the cell body</a:t>
            </a:r>
          </a:p>
          <a:p>
            <a:pPr lvl="1"/>
            <a:r>
              <a:rPr lang="en-US">
                <a:latin typeface="Perpetua" charset="0"/>
              </a:rPr>
              <a:t>Axons – transport impulses away from the cell body</a:t>
            </a:r>
          </a:p>
          <a:p>
            <a:pPr lvl="1"/>
            <a:r>
              <a:rPr lang="en-US">
                <a:latin typeface="Perpetua" charset="0"/>
              </a:rPr>
              <a:t>Cell body – interprets, coordinates</a:t>
            </a:r>
            <a:br>
              <a:rPr lang="en-US">
                <a:latin typeface="Perpetua" charset="0"/>
              </a:rPr>
            </a:br>
            <a:endParaRPr lang="en-US">
              <a:latin typeface="Perpet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35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Franklin Gothic Book" charset="0"/>
              </a:rPr>
              <a:t>Nerve Tissue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r>
              <a:rPr lang="en-US">
                <a:latin typeface="Perpetua" charset="0"/>
              </a:rPr>
              <a:t> Made up of neurons (nerve cells)</a:t>
            </a:r>
          </a:p>
          <a:p>
            <a:r>
              <a:rPr lang="en-US">
                <a:latin typeface="Perpetua" charset="0"/>
              </a:rPr>
              <a:t> Located in brain, spinal cords, nerves</a:t>
            </a:r>
          </a:p>
          <a:p>
            <a:endParaRPr lang="en-US">
              <a:latin typeface="Perpetua" charset="0"/>
            </a:endParaRPr>
          </a:p>
        </p:txBody>
      </p:sp>
      <p:pic>
        <p:nvPicPr>
          <p:cNvPr id="35844" name="Picture 5" descr="OAAAAJmSOaov_fMO0Y-ioGYI4FKOpSx3mX7mPlxJcuL6UbtH2slY70YBv5bJ8Y2kvnGMyHgBz4gt1YeJjb5Yv99DXUsA15jOjM6aGGyBKaxJ5fUc3VnZ0icUf9a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6197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318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Tissues </vt:lpstr>
      <vt:lpstr>4 Basic Tissue Types</vt:lpstr>
      <vt:lpstr>Striated (Skeletal) Muscle</vt:lpstr>
      <vt:lpstr>Visceral (smooth) Muscle</vt:lpstr>
      <vt:lpstr>Cardiac Muscle</vt:lpstr>
      <vt:lpstr>4 Basic Tissue Types</vt:lpstr>
      <vt:lpstr>Nerve Tissue</vt:lpstr>
    </vt:vector>
  </TitlesOfParts>
  <Company>G Star School of the Arts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Tissues </dc:title>
  <dc:creator>Kristina Boss</dc:creator>
  <cp:lastModifiedBy>Windows User</cp:lastModifiedBy>
  <cp:revision>2</cp:revision>
  <dcterms:created xsi:type="dcterms:W3CDTF">2013-06-26T16:50:15Z</dcterms:created>
  <dcterms:modified xsi:type="dcterms:W3CDTF">2014-09-19T13:32:05Z</dcterms:modified>
</cp:coreProperties>
</file>